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1789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Sales Dashboard Design - SuperStore Dataset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8311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this presentation on designing an interactive sales dashboard using Power BI. This project leverages the SuperStore dataset to provide critical insights for business stakeholders, enhancing decision-making through dynamic visualizations and key performance indicators.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1776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92538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900857"/>
            <a:ext cx="23672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K.S. Sushanth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09624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72940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has been an invaluable experience in translating raw data into actionable business intelligence. I am confident these skills will continue to drive effective data-driven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489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1046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34" y="3125926"/>
            <a:ext cx="374213" cy="46779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82541"/>
            <a:ext cx="289941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Dashboard</a:t>
            </a:r>
            <a:endParaRPr lang="en-US" sz="2450" dirty="0"/>
          </a:p>
        </p:txBody>
      </p:sp>
      <p:sp>
        <p:nvSpPr>
          <p:cNvPr id="7" name="Text 3"/>
          <p:cNvSpPr/>
          <p:nvPr/>
        </p:nvSpPr>
        <p:spPr>
          <a:xfrm>
            <a:off x="1530906" y="409848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for business stakeholders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1046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48" y="3125926"/>
            <a:ext cx="374213" cy="4677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182541"/>
            <a:ext cx="289941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Visualize KPIs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5450919" y="3708559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Sales, Profit, Profit Margin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779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34" y="5299174"/>
            <a:ext cx="374213" cy="4677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55788"/>
            <a:ext cx="379368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Enable Business Decisions</a:t>
            </a:r>
            <a:endParaRPr lang="en-US" sz="2450" dirty="0"/>
          </a:p>
        </p:txBody>
      </p:sp>
      <p:sp>
        <p:nvSpPr>
          <p:cNvPr id="15" name="Text 9"/>
          <p:cNvSpPr/>
          <p:nvPr/>
        </p:nvSpPr>
        <p:spPr>
          <a:xfrm>
            <a:off x="1530906" y="588180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 time-series, filters, drilldowns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5328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Dataset: SuperStore Sales Data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3574733"/>
            <a:ext cx="75564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58235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7260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7260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Kaggle (SuperStore)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23267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3763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Range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3763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2014-2017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88299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0267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0267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9,994 records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53331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6770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Columns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67701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Sales, Profit, Discount, Region, Category, Order Date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8733"/>
            <a:ext cx="686776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Dashboard Features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595330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KPIs Displayed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21207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Sales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5427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Profit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9647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 Margin (%)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3595330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Filters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4200406" y="421207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465427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00406" y="509647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00406" y="553866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07022" y="3595330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Types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7607022" y="421207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07022" y="465427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 Charts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07022" y="509647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 Charts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013638" y="3595330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Interactivity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1013638" y="421207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Slicers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013638" y="465427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Drillthrough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1013638" y="509647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Color-coded consistency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6408"/>
            <a:ext cx="668500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KPI Cards - Key Metrics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879538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$2.3M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294686" y="591133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Sales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93790" y="6437352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revenue generated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879538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$286K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755719" y="591133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Profit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5254704" y="6437352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 earnings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879538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12.4%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216634" y="591133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Profit Margin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9715738" y="6437352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Profitability percentage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554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line chart showing Yearly Sales Trend is also included to provide historical context and highlight growth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376" y="417433"/>
            <a:ext cx="4803458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Performing Products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376" y="1242893"/>
            <a:ext cx="13567648" cy="714232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638449" y="8385215"/>
            <a:ext cx="151805" cy="151805"/>
          </a:xfrm>
          <a:prstGeom prst="roundRect">
            <a:avLst>
              <a:gd name="adj" fmla="val 12047"/>
            </a:avLst>
          </a:prstGeom>
          <a:solidFill>
            <a:srgbClr val="1D113C"/>
          </a:solidFill>
          <a:ln/>
        </p:spPr>
      </p:sp>
      <p:sp>
        <p:nvSpPr>
          <p:cNvPr id="5" name="Text 2"/>
          <p:cNvSpPr/>
          <p:nvPr/>
        </p:nvSpPr>
        <p:spPr>
          <a:xfrm>
            <a:off x="6851213" y="8385215"/>
            <a:ext cx="387787" cy="151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7391400" y="8385215"/>
            <a:ext cx="151805" cy="151805"/>
          </a:xfrm>
          <a:prstGeom prst="roundRect">
            <a:avLst>
              <a:gd name="adj" fmla="val 12047"/>
            </a:avLst>
          </a:prstGeom>
          <a:solidFill>
            <a:srgbClr val="512EA6"/>
          </a:solidFill>
          <a:ln/>
        </p:spPr>
      </p:sp>
      <p:sp>
        <p:nvSpPr>
          <p:cNvPr id="7" name="Text 4"/>
          <p:cNvSpPr/>
          <p:nvPr/>
        </p:nvSpPr>
        <p:spPr>
          <a:xfrm>
            <a:off x="7604165" y="8385215"/>
            <a:ext cx="384929" cy="151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31376" y="9011483"/>
            <a:ext cx="1356764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chart quickly identifies top revenue generators and their corresponding profitability. Optionally, a "Top Customers" visual could be added to highlight key accounts.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259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Business Insights</a:t>
            </a:r>
            <a:endParaRPr lang="en-US" sz="4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2382"/>
            <a:ext cx="1134070" cy="18415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39196"/>
            <a:ext cx="317563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Regional Performance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7754422" y="266521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East region generated highest revenue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754422" y="316420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South region showed highest profit margin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53922"/>
            <a:ext cx="1134070" cy="18415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4422" y="39807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Category Profitability</a:t>
            </a:r>
            <a:endParaRPr lang="en-US" sz="2450" dirty="0"/>
          </a:p>
        </p:txBody>
      </p:sp>
      <p:sp>
        <p:nvSpPr>
          <p:cNvPr id="10" name="Text 5"/>
          <p:cNvSpPr/>
          <p:nvPr/>
        </p:nvSpPr>
        <p:spPr>
          <a:xfrm>
            <a:off x="7754422" y="450675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Furniture: high sales, lower profit margins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754422" y="50057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Due to higher discounts applied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95461"/>
            <a:ext cx="1134070" cy="18415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4422" y="5822275"/>
            <a:ext cx="322742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Year-over-Year Growth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7754422" y="634829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Profitability improved YoY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754422" y="684728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stable overall sales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5628"/>
            <a:ext cx="744533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Interactivity &amp; Navigation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1573649" y="306062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Page Navigation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58663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Via buttons and bookmarks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21194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6062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Consistent Colors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9937790" y="358663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= Blue, Profit = Green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60045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1318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Titles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9937790" y="603920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slicer selections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826323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73649" y="551318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Slicers</a:t>
            </a:r>
            <a:endParaRPr lang="en-US" sz="2450" dirty="0"/>
          </a:p>
        </p:txBody>
      </p:sp>
      <p:sp>
        <p:nvSpPr>
          <p:cNvPr id="16" name="Text 8"/>
          <p:cNvSpPr/>
          <p:nvPr/>
        </p:nvSpPr>
        <p:spPr>
          <a:xfrm>
            <a:off x="793790" y="6039207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quick data filtering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37822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6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3376374"/>
            <a:ext cx="6085523" cy="760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Learnings &amp; Outcome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774502" y="5464493"/>
            <a:ext cx="3021449" cy="221218"/>
          </a:xfrm>
          <a:prstGeom prst="roundRect">
            <a:avLst>
              <a:gd name="adj" fmla="val 4201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4502" y="6017538"/>
            <a:ext cx="3021449" cy="76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Power BI Skills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74502" y="6911102"/>
            <a:ext cx="3021449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dashboarding capabilities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127778" y="5132546"/>
            <a:ext cx="3021449" cy="221218"/>
          </a:xfrm>
          <a:prstGeom prst="roundRect">
            <a:avLst>
              <a:gd name="adj" fmla="val 4201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27778" y="5685592"/>
            <a:ext cx="3021449" cy="76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Stakeholder-Focused Design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4127778" y="6579156"/>
            <a:ext cx="3021449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Learned to prioritize user needs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81054" y="4800600"/>
            <a:ext cx="3021449" cy="221218"/>
          </a:xfrm>
          <a:prstGeom prst="roundRect">
            <a:avLst>
              <a:gd name="adj" fmla="val 4201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1054" y="5353645"/>
            <a:ext cx="3021449" cy="76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Hands-on DAX &amp; Slicers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7481054" y="6247209"/>
            <a:ext cx="3021449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Practical application of measures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834330" y="4468773"/>
            <a:ext cx="3021568" cy="221218"/>
          </a:xfrm>
          <a:prstGeom prst="roundRect">
            <a:avLst>
              <a:gd name="adj" fmla="val 4201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4330" y="5021818"/>
            <a:ext cx="3021568" cy="76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Strategy Impact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0834330" y="5915382"/>
            <a:ext cx="3021568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Understood dashboard role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2025-06-05T07:39:55Z</dcterms:created>
  <dcterms:modified xsi:type="dcterms:W3CDTF">2025-06-05T07:39:55Z</dcterms:modified>
</cp:coreProperties>
</file>